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4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932"/>
    <p:restoredTop sz="95840"/>
  </p:normalViewPr>
  <p:slideViewPr>
    <p:cSldViewPr snapToGrid="0" snapToObjects="1">
      <p:cViewPr>
        <p:scale>
          <a:sx n="156" d="100"/>
          <a:sy n="156" d="100"/>
        </p:scale>
        <p:origin x="9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753262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69257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27942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644956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62596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44388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643749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47650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902050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25109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8460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B84DE-3C94-094B-B7A8-E8BE66E603B1}" type="datetimeFigureOut">
              <a:rPr lang="en-DE" smtClean="0"/>
              <a:t>7/1/22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9AB1D-36BA-1042-8DBE-A07E2161E67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270764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6ADBF700-2DAA-4DDA-8167-1C75C7DB9C3B}"/>
              </a:ext>
            </a:extLst>
          </p:cNvPr>
          <p:cNvSpPr/>
          <p:nvPr/>
        </p:nvSpPr>
        <p:spPr>
          <a:xfrm>
            <a:off x="2113384" y="503193"/>
            <a:ext cx="2433255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013" b="1" dirty="0">
                <a:latin typeface="Arial" panose="020B0604020202020204" pitchFamily="34" charset="0"/>
                <a:cs typeface="Arial" panose="020B0604020202020204" pitchFamily="34" charset="0"/>
              </a:rPr>
              <a:t>E15 </a:t>
            </a:r>
            <a:r>
              <a:rPr lang="it-IT" sz="1013" b="1" dirty="0" err="1">
                <a:latin typeface="Arial" panose="020B0604020202020204" pitchFamily="34" charset="0"/>
                <a:cs typeface="Arial" panose="020B0604020202020204" pitchFamily="34" charset="0"/>
              </a:rPr>
              <a:t>cardiac</a:t>
            </a:r>
            <a:r>
              <a:rPr lang="it-IT" sz="1013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13" b="1" dirty="0" err="1">
                <a:latin typeface="Arial" panose="020B0604020202020204" pitchFamily="34" charset="0"/>
                <a:cs typeface="Arial" panose="020B0604020202020204" pitchFamily="34" charset="0"/>
              </a:rPr>
              <a:t>extracts</a:t>
            </a:r>
            <a:endParaRPr lang="it-IT" sz="101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ttangolo 1">
            <a:extLst>
              <a:ext uri="{FF2B5EF4-FFF2-40B4-BE49-F238E27FC236}">
                <a16:creationId xmlns:a16="http://schemas.microsoft.com/office/drawing/2014/main" id="{4AEC0FA3-CCF3-22D7-F725-E66F375CF66F}"/>
              </a:ext>
            </a:extLst>
          </p:cNvPr>
          <p:cNvSpPr/>
          <p:nvPr/>
        </p:nvSpPr>
        <p:spPr>
          <a:xfrm>
            <a:off x="-150406" y="59767"/>
            <a:ext cx="2433255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013" b="1" dirty="0">
                <a:latin typeface="Arial" panose="020B0604020202020204" pitchFamily="34" charset="0"/>
                <a:cs typeface="Arial" panose="020B0604020202020204" pitchFamily="34" charset="0"/>
              </a:rPr>
              <a:t>Figure 2-figure </a:t>
            </a:r>
            <a:r>
              <a:rPr lang="it-IT" sz="1013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</a:t>
            </a:r>
            <a:r>
              <a:rPr lang="it-IT" sz="1013" b="1" dirty="0">
                <a:latin typeface="Arial" panose="020B0604020202020204" pitchFamily="34" charset="0"/>
                <a:cs typeface="Arial" panose="020B0604020202020204" pitchFamily="34" charset="0"/>
              </a:rPr>
              <a:t> 1F</a:t>
            </a:r>
            <a:endParaRPr lang="it-IT" sz="101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77DA2C6-B8B1-E498-B44E-A835CD522C0A}"/>
              </a:ext>
            </a:extLst>
          </p:cNvPr>
          <p:cNvGrpSpPr/>
          <p:nvPr/>
        </p:nvGrpSpPr>
        <p:grpSpPr>
          <a:xfrm>
            <a:off x="688348" y="946619"/>
            <a:ext cx="5908395" cy="3748883"/>
            <a:chOff x="949605" y="996374"/>
            <a:chExt cx="5908395" cy="3748883"/>
          </a:xfrm>
        </p:grpSpPr>
        <p:pic>
          <p:nvPicPr>
            <p:cNvPr id="25" name="Immagine 24" descr="Immagine che contiene testo, controllore, gioco, remoto&#10;&#10;Descrizione generata automaticamente">
              <a:extLst>
                <a:ext uri="{FF2B5EF4-FFF2-40B4-BE49-F238E27FC236}">
                  <a16:creationId xmlns:a16="http://schemas.microsoft.com/office/drawing/2014/main" id="{54514466-4753-4F1F-981E-FA8A90D9A9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34" t="50080" r="12687" b="591"/>
            <a:stretch/>
          </p:blipFill>
          <p:spPr>
            <a:xfrm rot="21277740" flipH="1">
              <a:off x="3441842" y="3541409"/>
              <a:ext cx="2032512" cy="1110077"/>
            </a:xfrm>
            <a:prstGeom prst="rect">
              <a:avLst/>
            </a:prstGeom>
          </p:spPr>
        </p:pic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73D99ECA-3CB5-447A-B680-F0A425326069}"/>
                </a:ext>
              </a:extLst>
            </p:cNvPr>
            <p:cNvSpPr/>
            <p:nvPr/>
          </p:nvSpPr>
          <p:spPr>
            <a:xfrm>
              <a:off x="5585935" y="2180919"/>
              <a:ext cx="93429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𝛽-</a:t>
              </a:r>
              <a:r>
                <a:rPr lang="it-IT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actin</a:t>
              </a:r>
              <a:r>
                <a:rPr lang="it-IT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it-IT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(45 </a:t>
              </a:r>
              <a:r>
                <a:rPr lang="it-IT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it-IT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6" name="Rettangolo 5">
              <a:extLst>
                <a:ext uri="{FF2B5EF4-FFF2-40B4-BE49-F238E27FC236}">
                  <a16:creationId xmlns:a16="http://schemas.microsoft.com/office/drawing/2014/main" id="{19636F92-A37C-41BA-84F4-8CF98F03B608}"/>
                </a:ext>
              </a:extLst>
            </p:cNvPr>
            <p:cNvSpPr/>
            <p:nvPr/>
          </p:nvSpPr>
          <p:spPr>
            <a:xfrm>
              <a:off x="5605434" y="3885518"/>
              <a:ext cx="125256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Nppa</a:t>
              </a:r>
              <a:r>
                <a:rPr lang="it-IT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it-IT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(18 </a:t>
              </a:r>
              <a:r>
                <a:rPr lang="it-IT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it-IT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pic>
          <p:nvPicPr>
            <p:cNvPr id="27" name="Immagine 26" descr="Immagine che contiene testo, elettronico, martinetto, gioco&#10;&#10;Descrizione generata automaticamente">
              <a:extLst>
                <a:ext uri="{FF2B5EF4-FFF2-40B4-BE49-F238E27FC236}">
                  <a16:creationId xmlns:a16="http://schemas.microsoft.com/office/drawing/2014/main" id="{594504D9-C715-441D-956F-95DC365FBC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935" t="50943" r="1139" b="2340"/>
            <a:stretch/>
          </p:blipFill>
          <p:spPr>
            <a:xfrm flipH="1">
              <a:off x="3330012" y="1854717"/>
              <a:ext cx="2245770" cy="1076304"/>
            </a:xfrm>
            <a:prstGeom prst="rect">
              <a:avLst/>
            </a:prstGeom>
          </p:spPr>
        </p:pic>
        <p:sp>
          <p:nvSpPr>
            <p:cNvPr id="16" name="TextBox 10">
              <a:extLst>
                <a:ext uri="{FF2B5EF4-FFF2-40B4-BE49-F238E27FC236}">
                  <a16:creationId xmlns:a16="http://schemas.microsoft.com/office/drawing/2014/main" id="{134FCE5D-EE33-4FF9-A186-805CDC4FFF85}"/>
                </a:ext>
              </a:extLst>
            </p:cNvPr>
            <p:cNvSpPr txBox="1"/>
            <p:nvPr/>
          </p:nvSpPr>
          <p:spPr>
            <a:xfrm>
              <a:off x="1090535" y="2411752"/>
              <a:ext cx="520904" cy="213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788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7" name="TextBox 10">
              <a:extLst>
                <a:ext uri="{FF2B5EF4-FFF2-40B4-BE49-F238E27FC236}">
                  <a16:creationId xmlns:a16="http://schemas.microsoft.com/office/drawing/2014/main" id="{437A7F16-BB6D-4E87-BA1D-CF09BA1A08CB}"/>
                </a:ext>
              </a:extLst>
            </p:cNvPr>
            <p:cNvSpPr txBox="1"/>
            <p:nvPr/>
          </p:nvSpPr>
          <p:spPr>
            <a:xfrm>
              <a:off x="1090535" y="2588612"/>
              <a:ext cx="520903" cy="213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788" dirty="0">
                  <a:latin typeface="Arial" panose="020B0604020202020204" pitchFamily="34" charset="0"/>
                  <a:cs typeface="Arial" panose="020B0604020202020204" pitchFamily="34" charset="0"/>
                </a:rPr>
                <a:t>45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43958CC-85F3-08EB-3A5A-4290F42E9568}"/>
                </a:ext>
              </a:extLst>
            </p:cNvPr>
            <p:cNvSpPr/>
            <p:nvPr/>
          </p:nvSpPr>
          <p:spPr>
            <a:xfrm flipV="1">
              <a:off x="4238622" y="3999383"/>
              <a:ext cx="948889" cy="24657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3376798-2611-9EE5-AE63-69623A2188DB}"/>
                </a:ext>
              </a:extLst>
            </p:cNvPr>
            <p:cNvSpPr/>
            <p:nvPr/>
          </p:nvSpPr>
          <p:spPr>
            <a:xfrm flipV="1">
              <a:off x="4264307" y="2580501"/>
              <a:ext cx="886094" cy="24657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6ECAEF2-58A8-B225-178A-446E3A2F15BB}"/>
                </a:ext>
              </a:extLst>
            </p:cNvPr>
            <p:cNvSpPr txBox="1"/>
            <p:nvPr/>
          </p:nvSpPr>
          <p:spPr>
            <a:xfrm>
              <a:off x="1254303" y="1545238"/>
              <a:ext cx="44232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US" dirty="0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373C9EF-D41D-8BCA-C372-CEE29F4FC285}"/>
                </a:ext>
              </a:extLst>
            </p:cNvPr>
            <p:cNvGrpSpPr/>
            <p:nvPr/>
          </p:nvGrpSpPr>
          <p:grpSpPr>
            <a:xfrm>
              <a:off x="1577618" y="1088113"/>
              <a:ext cx="1209770" cy="1807448"/>
              <a:chOff x="1443622" y="257849"/>
              <a:chExt cx="1209770" cy="1807448"/>
            </a:xfrm>
          </p:grpSpPr>
          <p:pic>
            <p:nvPicPr>
              <p:cNvPr id="28" name="Immagine 27" descr="Immagine che contiene testo, elettronico, martinetto, gioco&#10;&#10;Descrizione generata automaticamente">
                <a:extLst>
                  <a:ext uri="{FF2B5EF4-FFF2-40B4-BE49-F238E27FC236}">
                    <a16:creationId xmlns:a16="http://schemas.microsoft.com/office/drawing/2014/main" id="{D8B34CEE-873B-4B92-9C3A-0C52FB4AE88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785" t="3306" r="34454" b="47434"/>
              <a:stretch/>
            </p:blipFill>
            <p:spPr>
              <a:xfrm flipH="1">
                <a:off x="1443622" y="930418"/>
                <a:ext cx="1209770" cy="1134879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AA8E993-8491-4A84-8F00-7B09C6A8473F}"/>
                  </a:ext>
                </a:extLst>
              </p:cNvPr>
              <p:cNvSpPr txBox="1"/>
              <p:nvPr/>
            </p:nvSpPr>
            <p:spPr>
              <a:xfrm rot="18460545">
                <a:off x="1856027" y="533933"/>
                <a:ext cx="765753" cy="213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88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Charme</a:t>
                </a:r>
                <a:r>
                  <a:rPr lang="en-US" sz="788" baseline="30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  <a:endParaRPr lang="en-US" sz="788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ED7AB0E6-B9AB-0385-D604-591288EAF748}"/>
                  </a:ext>
                </a:extLst>
              </p:cNvPr>
              <p:cNvSpPr txBox="1"/>
              <p:nvPr/>
            </p:nvSpPr>
            <p:spPr>
              <a:xfrm rot="18460545">
                <a:off x="2128316" y="568941"/>
                <a:ext cx="693757" cy="213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88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Charme</a:t>
                </a:r>
                <a:r>
                  <a:rPr lang="en-US" sz="788" baseline="30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KO</a:t>
                </a:r>
                <a:endParaRPr lang="en-US" sz="788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8C7CBF7-B059-E17A-5625-1A4BDFBCC99F}"/>
                </a:ext>
              </a:extLst>
            </p:cNvPr>
            <p:cNvSpPr txBox="1"/>
            <p:nvPr/>
          </p:nvSpPr>
          <p:spPr>
            <a:xfrm>
              <a:off x="1696632" y="998324"/>
              <a:ext cx="9717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st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replicate</a:t>
              </a:r>
            </a:p>
          </p:txBody>
        </p:sp>
        <p:sp>
          <p:nvSpPr>
            <p:cNvPr id="44" name="TextBox 10">
              <a:extLst>
                <a:ext uri="{FF2B5EF4-FFF2-40B4-BE49-F238E27FC236}">
                  <a16:creationId xmlns:a16="http://schemas.microsoft.com/office/drawing/2014/main" id="{CC1972D8-FD8D-53B6-F8D2-03E4DAAFF44C}"/>
                </a:ext>
              </a:extLst>
            </p:cNvPr>
            <p:cNvSpPr txBox="1"/>
            <p:nvPr/>
          </p:nvSpPr>
          <p:spPr>
            <a:xfrm>
              <a:off x="2877831" y="2411752"/>
              <a:ext cx="520904" cy="213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788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45" name="TextBox 10">
              <a:extLst>
                <a:ext uri="{FF2B5EF4-FFF2-40B4-BE49-F238E27FC236}">
                  <a16:creationId xmlns:a16="http://schemas.microsoft.com/office/drawing/2014/main" id="{2807C1BA-DC5C-835C-BAF0-F3DBA86C9F4A}"/>
                </a:ext>
              </a:extLst>
            </p:cNvPr>
            <p:cNvSpPr txBox="1"/>
            <p:nvPr/>
          </p:nvSpPr>
          <p:spPr>
            <a:xfrm>
              <a:off x="2877831" y="2588612"/>
              <a:ext cx="520903" cy="213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788" dirty="0">
                  <a:latin typeface="Arial" panose="020B0604020202020204" pitchFamily="34" charset="0"/>
                  <a:cs typeface="Arial" panose="020B0604020202020204" pitchFamily="34" charset="0"/>
                </a:rPr>
                <a:t>45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B44866F-EC35-3AA5-E039-58873DFD5CA7}"/>
                </a:ext>
              </a:extLst>
            </p:cNvPr>
            <p:cNvSpPr txBox="1"/>
            <p:nvPr/>
          </p:nvSpPr>
          <p:spPr>
            <a:xfrm>
              <a:off x="3017245" y="1639273"/>
              <a:ext cx="431104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US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FCD16F4-9BB8-000A-BEE5-51114703815C}"/>
                </a:ext>
              </a:extLst>
            </p:cNvPr>
            <p:cNvSpPr txBox="1"/>
            <p:nvPr/>
          </p:nvSpPr>
          <p:spPr>
            <a:xfrm rot="18460545">
              <a:off x="3539750" y="1449303"/>
              <a:ext cx="765753" cy="213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788" dirty="0" err="1">
                  <a:latin typeface="Arial" panose="020B0604020202020204" pitchFamily="34" charset="0"/>
                  <a:cs typeface="Arial" panose="020B0604020202020204" pitchFamily="34" charset="0"/>
                </a:rPr>
                <a:t>Charme</a:t>
              </a:r>
              <a:r>
                <a:rPr lang="en-US" sz="788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US" sz="788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81D12CB-3600-1A07-A34D-F1611A1BFA55}"/>
                </a:ext>
              </a:extLst>
            </p:cNvPr>
            <p:cNvSpPr txBox="1"/>
            <p:nvPr/>
          </p:nvSpPr>
          <p:spPr>
            <a:xfrm rot="18460545">
              <a:off x="3812039" y="1484311"/>
              <a:ext cx="693757" cy="213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788" dirty="0" err="1">
                  <a:latin typeface="Arial" panose="020B0604020202020204" pitchFamily="34" charset="0"/>
                  <a:cs typeface="Arial" panose="020B0604020202020204" pitchFamily="34" charset="0"/>
                </a:rPr>
                <a:t>Charme</a:t>
              </a:r>
              <a:r>
                <a:rPr lang="en-US" sz="788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KO</a:t>
              </a:r>
              <a:endParaRPr lang="en-US" sz="788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63F0716-0BF2-0389-07AC-0691F0842CBF}"/>
                </a:ext>
              </a:extLst>
            </p:cNvPr>
            <p:cNvSpPr txBox="1"/>
            <p:nvPr/>
          </p:nvSpPr>
          <p:spPr>
            <a:xfrm rot="18460545">
              <a:off x="4433876" y="1466658"/>
              <a:ext cx="765753" cy="213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788" dirty="0" err="1">
                  <a:latin typeface="Arial" panose="020B0604020202020204" pitchFamily="34" charset="0"/>
                  <a:cs typeface="Arial" panose="020B0604020202020204" pitchFamily="34" charset="0"/>
                </a:rPr>
                <a:t>Charme</a:t>
              </a:r>
              <a:r>
                <a:rPr lang="en-US" sz="788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US" sz="788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C31E209-5CB6-5522-6177-8B0E087E5EB4}"/>
                </a:ext>
              </a:extLst>
            </p:cNvPr>
            <p:cNvSpPr txBox="1"/>
            <p:nvPr/>
          </p:nvSpPr>
          <p:spPr>
            <a:xfrm rot="18460545">
              <a:off x="4706165" y="1501666"/>
              <a:ext cx="693757" cy="213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788" dirty="0" err="1">
                  <a:latin typeface="Arial" panose="020B0604020202020204" pitchFamily="34" charset="0"/>
                  <a:cs typeface="Arial" panose="020B0604020202020204" pitchFamily="34" charset="0"/>
                </a:rPr>
                <a:t>Charme</a:t>
              </a:r>
              <a:r>
                <a:rPr lang="en-US" sz="788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KO</a:t>
              </a:r>
              <a:endParaRPr lang="en-US" sz="788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C7D39CE-DBB9-F368-7CB3-532E9C271236}"/>
                </a:ext>
              </a:extLst>
            </p:cNvPr>
            <p:cNvSpPr txBox="1"/>
            <p:nvPr/>
          </p:nvSpPr>
          <p:spPr>
            <a:xfrm>
              <a:off x="3422459" y="996374"/>
              <a:ext cx="10070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replicate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6EDDC89-1959-8917-DCA4-C1DC41C4E928}"/>
                </a:ext>
              </a:extLst>
            </p:cNvPr>
            <p:cNvSpPr txBox="1"/>
            <p:nvPr/>
          </p:nvSpPr>
          <p:spPr>
            <a:xfrm>
              <a:off x="4444424" y="999209"/>
              <a:ext cx="9829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rd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replicate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246E38B-14BF-28F1-1F96-61C99DEA2D80}"/>
                </a:ext>
              </a:extLst>
            </p:cNvPr>
            <p:cNvGrpSpPr/>
            <p:nvPr/>
          </p:nvGrpSpPr>
          <p:grpSpPr>
            <a:xfrm>
              <a:off x="949605" y="3006356"/>
              <a:ext cx="1864724" cy="1738901"/>
              <a:chOff x="949605" y="2562594"/>
              <a:chExt cx="1864724" cy="1738901"/>
            </a:xfrm>
          </p:grpSpPr>
          <p:pic>
            <p:nvPicPr>
              <p:cNvPr id="29" name="Immagine 28" descr="Immagine che contiene testo, controllore, gioco, remoto&#10;&#10;Descrizione generata automaticamente">
                <a:extLst>
                  <a:ext uri="{FF2B5EF4-FFF2-40B4-BE49-F238E27FC236}">
                    <a16:creationId xmlns:a16="http://schemas.microsoft.com/office/drawing/2014/main" id="{EFD813D3-E28F-4BC7-9618-C553EA2CBAC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570" t="1456" r="15506" b="49882"/>
              <a:stretch/>
            </p:blipFill>
            <p:spPr>
              <a:xfrm flipH="1">
                <a:off x="1493795" y="3206463"/>
                <a:ext cx="1320534" cy="1095032"/>
              </a:xfrm>
              <a:prstGeom prst="rect">
                <a:avLst/>
              </a:prstGeom>
            </p:spPr>
          </p:pic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FCB7AAA9-0295-62C2-4566-8A2C3247F7D3}"/>
                  </a:ext>
                </a:extLst>
              </p:cNvPr>
              <p:cNvSpPr txBox="1"/>
              <p:nvPr/>
            </p:nvSpPr>
            <p:spPr>
              <a:xfrm>
                <a:off x="1169109" y="2989972"/>
                <a:ext cx="442329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dirty="0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ABE946E9-9053-5473-AE29-A296CF52A196}"/>
                  </a:ext>
                </a:extLst>
              </p:cNvPr>
              <p:cNvSpPr txBox="1"/>
              <p:nvPr/>
            </p:nvSpPr>
            <p:spPr>
              <a:xfrm rot="18460545">
                <a:off x="2013852" y="2838678"/>
                <a:ext cx="765753" cy="213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88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Charme</a:t>
                </a:r>
                <a:r>
                  <a:rPr lang="en-US" sz="788" baseline="30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  <a:endParaRPr lang="en-US" sz="788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4578D3A2-A38C-A6DE-7E9A-EFCF37C06233}"/>
                  </a:ext>
                </a:extLst>
              </p:cNvPr>
              <p:cNvSpPr txBox="1"/>
              <p:nvPr/>
            </p:nvSpPr>
            <p:spPr>
              <a:xfrm rot="18460545">
                <a:off x="2286141" y="2873686"/>
                <a:ext cx="693757" cy="213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88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Charme</a:t>
                </a:r>
                <a:r>
                  <a:rPr lang="en-US" sz="788" baseline="30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KO</a:t>
                </a:r>
                <a:endParaRPr lang="en-US" sz="788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Box 10">
                <a:extLst>
                  <a:ext uri="{FF2B5EF4-FFF2-40B4-BE49-F238E27FC236}">
                    <a16:creationId xmlns:a16="http://schemas.microsoft.com/office/drawing/2014/main" id="{309204C0-35DA-4233-A452-77DE0C90DF9C}"/>
                  </a:ext>
                </a:extLst>
              </p:cNvPr>
              <p:cNvSpPr txBox="1"/>
              <p:nvPr/>
            </p:nvSpPr>
            <p:spPr>
              <a:xfrm>
                <a:off x="986860" y="3588613"/>
                <a:ext cx="551519" cy="213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788" dirty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</a:p>
            </p:txBody>
          </p:sp>
          <p:sp>
            <p:nvSpPr>
              <p:cNvPr id="18" name="TextBox 10">
                <a:extLst>
                  <a:ext uri="{FF2B5EF4-FFF2-40B4-BE49-F238E27FC236}">
                    <a16:creationId xmlns:a16="http://schemas.microsoft.com/office/drawing/2014/main" id="{771376D8-2A67-4F72-A213-7E9FF32127FB}"/>
                  </a:ext>
                </a:extLst>
              </p:cNvPr>
              <p:cNvSpPr txBox="1"/>
              <p:nvPr/>
            </p:nvSpPr>
            <p:spPr>
              <a:xfrm>
                <a:off x="949605" y="3403808"/>
                <a:ext cx="598158" cy="213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788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</a:p>
            </p:txBody>
          </p: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9FCCCDE-3983-9098-C39B-5542566DE05D}"/>
                </a:ext>
              </a:extLst>
            </p:cNvPr>
            <p:cNvSpPr txBox="1"/>
            <p:nvPr/>
          </p:nvSpPr>
          <p:spPr>
            <a:xfrm rot="18460545">
              <a:off x="3565593" y="3097093"/>
              <a:ext cx="765753" cy="213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788" dirty="0" err="1">
                  <a:latin typeface="Arial" panose="020B0604020202020204" pitchFamily="34" charset="0"/>
                  <a:cs typeface="Arial" panose="020B0604020202020204" pitchFamily="34" charset="0"/>
                </a:rPr>
                <a:t>Charme</a:t>
              </a:r>
              <a:r>
                <a:rPr lang="en-US" sz="788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US" sz="788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B8C138B-DE97-5DDF-74BD-9241CED7487A}"/>
                </a:ext>
              </a:extLst>
            </p:cNvPr>
            <p:cNvSpPr txBox="1"/>
            <p:nvPr/>
          </p:nvSpPr>
          <p:spPr>
            <a:xfrm rot="18460545">
              <a:off x="3837882" y="3132101"/>
              <a:ext cx="693757" cy="213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788" dirty="0" err="1">
                  <a:latin typeface="Arial" panose="020B0604020202020204" pitchFamily="34" charset="0"/>
                  <a:cs typeface="Arial" panose="020B0604020202020204" pitchFamily="34" charset="0"/>
                </a:rPr>
                <a:t>Charme</a:t>
              </a:r>
              <a:r>
                <a:rPr lang="en-US" sz="788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KO</a:t>
              </a:r>
              <a:endParaRPr lang="en-US" sz="788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C3848D5-0D64-BB87-B626-B78BADD8B064}"/>
                </a:ext>
              </a:extLst>
            </p:cNvPr>
            <p:cNvSpPr txBox="1"/>
            <p:nvPr/>
          </p:nvSpPr>
          <p:spPr>
            <a:xfrm rot="18460545">
              <a:off x="4459719" y="3114448"/>
              <a:ext cx="765753" cy="213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788" dirty="0" err="1">
                  <a:latin typeface="Arial" panose="020B0604020202020204" pitchFamily="34" charset="0"/>
                  <a:cs typeface="Arial" panose="020B0604020202020204" pitchFamily="34" charset="0"/>
                </a:rPr>
                <a:t>Charme</a:t>
              </a:r>
              <a:r>
                <a:rPr lang="en-US" sz="788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US" sz="788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15976B6-3212-83CD-F4D2-BD0ABB120838}"/>
                </a:ext>
              </a:extLst>
            </p:cNvPr>
            <p:cNvSpPr txBox="1"/>
            <p:nvPr/>
          </p:nvSpPr>
          <p:spPr>
            <a:xfrm rot="18460545">
              <a:off x="4732008" y="3149456"/>
              <a:ext cx="693757" cy="213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788" dirty="0" err="1">
                  <a:latin typeface="Arial" panose="020B0604020202020204" pitchFamily="34" charset="0"/>
                  <a:cs typeface="Arial" panose="020B0604020202020204" pitchFamily="34" charset="0"/>
                </a:rPr>
                <a:t>Charme</a:t>
              </a:r>
              <a:r>
                <a:rPr lang="en-US" sz="788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KO</a:t>
              </a:r>
              <a:endParaRPr lang="en-US" sz="788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11F0B5DB-2E19-B5FE-E8F9-05EF5E6AFCCE}"/>
                </a:ext>
              </a:extLst>
            </p:cNvPr>
            <p:cNvSpPr txBox="1"/>
            <p:nvPr/>
          </p:nvSpPr>
          <p:spPr>
            <a:xfrm>
              <a:off x="3061330" y="3455373"/>
              <a:ext cx="44232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US" dirty="0"/>
            </a:p>
          </p:txBody>
        </p:sp>
        <p:sp>
          <p:nvSpPr>
            <p:cNvPr id="61" name="TextBox 10">
              <a:extLst>
                <a:ext uri="{FF2B5EF4-FFF2-40B4-BE49-F238E27FC236}">
                  <a16:creationId xmlns:a16="http://schemas.microsoft.com/office/drawing/2014/main" id="{D5410EC5-8546-42B5-2BC0-DCDFB38DB562}"/>
                </a:ext>
              </a:extLst>
            </p:cNvPr>
            <p:cNvSpPr txBox="1"/>
            <p:nvPr/>
          </p:nvSpPr>
          <p:spPr>
            <a:xfrm>
              <a:off x="2872621" y="4009559"/>
              <a:ext cx="551519" cy="213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788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62" name="TextBox 10">
              <a:extLst>
                <a:ext uri="{FF2B5EF4-FFF2-40B4-BE49-F238E27FC236}">
                  <a16:creationId xmlns:a16="http://schemas.microsoft.com/office/drawing/2014/main" id="{0F34091C-A19B-D96B-B389-82654937FBEE}"/>
                </a:ext>
              </a:extLst>
            </p:cNvPr>
            <p:cNvSpPr txBox="1"/>
            <p:nvPr/>
          </p:nvSpPr>
          <p:spPr>
            <a:xfrm>
              <a:off x="2839203" y="3827560"/>
              <a:ext cx="598158" cy="213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788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6D3A31-8320-186C-5CA5-E6DCF782A132}"/>
              </a:ext>
            </a:extLst>
          </p:cNvPr>
          <p:cNvSpPr txBox="1"/>
          <p:nvPr/>
        </p:nvSpPr>
        <p:spPr>
          <a:xfrm>
            <a:off x="1551291" y="1531563"/>
            <a:ext cx="2696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EE2254B-AF27-287E-DFC2-BB83E4AC64DE}"/>
              </a:ext>
            </a:extLst>
          </p:cNvPr>
          <p:cNvSpPr txBox="1"/>
          <p:nvPr/>
        </p:nvSpPr>
        <p:spPr>
          <a:xfrm>
            <a:off x="3105871" y="1586191"/>
            <a:ext cx="2696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E43B74F-8B56-3FC9-F0F6-1C81818DCD5A}"/>
              </a:ext>
            </a:extLst>
          </p:cNvPr>
          <p:cNvSpPr txBox="1"/>
          <p:nvPr/>
        </p:nvSpPr>
        <p:spPr>
          <a:xfrm>
            <a:off x="1566898" y="3385710"/>
            <a:ext cx="2696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A2CA285-68F8-5C7C-D117-BB61BD99E3B6}"/>
              </a:ext>
            </a:extLst>
          </p:cNvPr>
          <p:cNvSpPr txBox="1"/>
          <p:nvPr/>
        </p:nvSpPr>
        <p:spPr>
          <a:xfrm>
            <a:off x="3113504" y="3380994"/>
            <a:ext cx="2696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5740EB9-C7B3-FABF-39D4-DB8B0F51363D}"/>
              </a:ext>
            </a:extLst>
          </p:cNvPr>
          <p:cNvSpPr txBox="1"/>
          <p:nvPr/>
        </p:nvSpPr>
        <p:spPr>
          <a:xfrm>
            <a:off x="5589586" y="627297"/>
            <a:ext cx="7617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M: Marker</a:t>
            </a:r>
          </a:p>
        </p:txBody>
      </p:sp>
    </p:spTree>
    <p:extLst>
      <p:ext uri="{BB962C8B-B14F-4D97-AF65-F5344CB8AC3E}">
        <p14:creationId xmlns:p14="http://schemas.microsoft.com/office/powerpoint/2010/main" val="172611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56</Words>
  <Application>Microsoft Macintosh PowerPoint</Application>
  <PresentationFormat>A4 Paper (210x297 mm)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Giulia Buonaiuto</cp:lastModifiedBy>
  <cp:revision>8</cp:revision>
  <dcterms:created xsi:type="dcterms:W3CDTF">2022-05-10T14:02:20Z</dcterms:created>
  <dcterms:modified xsi:type="dcterms:W3CDTF">2022-07-01T09:38:02Z</dcterms:modified>
</cp:coreProperties>
</file>